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sldIdLst>
    <p:sldId id="330" r:id="rId2"/>
    <p:sldId id="333" r:id="rId3"/>
    <p:sldId id="367" r:id="rId4"/>
    <p:sldId id="373" r:id="rId5"/>
    <p:sldId id="368" r:id="rId6"/>
    <p:sldId id="370" r:id="rId7"/>
    <p:sldId id="371" r:id="rId8"/>
    <p:sldId id="282" r:id="rId9"/>
    <p:sldId id="374" r:id="rId10"/>
    <p:sldId id="347" r:id="rId11"/>
    <p:sldId id="348" r:id="rId12"/>
    <p:sldId id="349" r:id="rId13"/>
    <p:sldId id="350" r:id="rId14"/>
    <p:sldId id="345" r:id="rId15"/>
    <p:sldId id="309" r:id="rId16"/>
    <p:sldId id="351" r:id="rId17"/>
    <p:sldId id="353" r:id="rId18"/>
    <p:sldId id="352" r:id="rId19"/>
    <p:sldId id="356" r:id="rId20"/>
    <p:sldId id="366" r:id="rId21"/>
    <p:sldId id="360" r:id="rId22"/>
    <p:sldId id="361" r:id="rId23"/>
    <p:sldId id="363" r:id="rId24"/>
    <p:sldId id="36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0" autoAdjust="0"/>
    <p:restoredTop sz="94660"/>
  </p:normalViewPr>
  <p:slideViewPr>
    <p:cSldViewPr>
      <p:cViewPr>
        <p:scale>
          <a:sx n="48" d="100"/>
          <a:sy n="48" d="100"/>
        </p:scale>
        <p:origin x="-1998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FED54-7B2B-4831-9A22-3FAA779AB15C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0E4AD-7B6F-4B41-BB6C-3338203ECC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4788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0AC8-3D7A-4B3F-9582-55D9C0E9E076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3661-9789-480D-B3D7-EF90F6F62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0AC8-3D7A-4B3F-9582-55D9C0E9E076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3661-9789-480D-B3D7-EF90F6F62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0AC8-3D7A-4B3F-9582-55D9C0E9E076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3661-9789-480D-B3D7-EF90F6F62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0AC8-3D7A-4B3F-9582-55D9C0E9E076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3661-9789-480D-B3D7-EF90F6F62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0AC8-3D7A-4B3F-9582-55D9C0E9E076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3661-9789-480D-B3D7-EF90F6F62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0AC8-3D7A-4B3F-9582-55D9C0E9E076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3661-9789-480D-B3D7-EF90F6F62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0AC8-3D7A-4B3F-9582-55D9C0E9E076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3661-9789-480D-B3D7-EF90F6F62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0AC8-3D7A-4B3F-9582-55D9C0E9E076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3661-9789-480D-B3D7-EF90F6F62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0AC8-3D7A-4B3F-9582-55D9C0E9E076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3661-9789-480D-B3D7-EF90F6F62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0AC8-3D7A-4B3F-9582-55D9C0E9E076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3661-9789-480D-B3D7-EF90F6F62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0AC8-3D7A-4B3F-9582-55D9C0E9E076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3661-9789-480D-B3D7-EF90F6F62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B0AC8-3D7A-4B3F-9582-55D9C0E9E076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03661-9789-480D-B3D7-EF90F6F62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11960" y="55892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471405"/>
            <a:ext cx="7344816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ЗОЛОТАЯ ОСЕНЬ</a:t>
            </a:r>
            <a:endParaRPr lang="ru-RU" sz="11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gm.com.ua/sites/default/files/styles/660x400/public/sadoved_com_3.jpg?itok=xZGAX9p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3999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3564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groprim.com/_ph/10/2/1923922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285" y="188640"/>
            <a:ext cx="864983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2064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ilpuntomagazine.com/wp-content/uploads/2013/08/funghi-porc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79189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avatars.mds.yandex.net/get-pdb/251121/a7b5c517-76bb-463c-ae3d-d6fa8719e88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52619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Pictures\осень\gord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0828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06190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hullumaja.com/files/pictures/2013/03/26/FSveyHYZeb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16183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museum.ru/Primitiv/img/exhibition/1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2605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vechervkarpatah.at.ua/_si/12/91758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2756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012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/>
          <p:cNvSpPr>
            <a:spLocks noGrp="1" noChangeArrowheads="1"/>
          </p:cNvSpPr>
          <p:nvPr>
            <p:ph type="title"/>
          </p:nvPr>
        </p:nvSpPr>
        <p:spPr>
          <a:xfrm>
            <a:off x="2411413" y="2438400"/>
            <a:ext cx="6275387" cy="1143000"/>
          </a:xfrm>
          <a:noFill/>
        </p:spPr>
        <p:txBody>
          <a:bodyPr>
            <a:normAutofit fontScale="90000"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800" b="1" smtClean="0">
                <a:solidFill>
                  <a:schemeClr val="bg1"/>
                </a:solidFill>
              </a:rPr>
              <a:t/>
            </a:r>
            <a:br>
              <a:rPr lang="ru-RU" altLang="ru-RU" sz="2800" b="1" smtClean="0">
                <a:solidFill>
                  <a:schemeClr val="bg1"/>
                </a:solidFill>
              </a:rPr>
            </a:br>
            <a:r>
              <a:rPr lang="ru-RU" altLang="ru-RU" sz="2800" b="1" smtClean="0">
                <a:solidFill>
                  <a:schemeClr val="bg1"/>
                </a:solidFill>
              </a:rPr>
              <a:t/>
            </a:r>
            <a:br>
              <a:rPr lang="ru-RU" altLang="ru-RU" sz="2800" b="1" smtClean="0">
                <a:solidFill>
                  <a:schemeClr val="bg1"/>
                </a:solidFill>
              </a:rPr>
            </a:br>
            <a:r>
              <a:rPr lang="ru-RU" altLang="ru-RU" sz="2800" b="1" smtClean="0">
                <a:solidFill>
                  <a:schemeClr val="bg1"/>
                </a:solidFill>
              </a:rPr>
              <a:t/>
            </a:r>
            <a:br>
              <a:rPr lang="ru-RU" altLang="ru-RU" sz="2800" b="1" smtClean="0">
                <a:solidFill>
                  <a:schemeClr val="bg1"/>
                </a:solidFill>
              </a:rPr>
            </a:br>
            <a:r>
              <a:rPr lang="ru-RU" altLang="ru-RU" sz="2800" b="1" smtClean="0">
                <a:solidFill>
                  <a:schemeClr val="bg1"/>
                </a:solidFill>
              </a:rPr>
              <a:t/>
            </a:r>
            <a:br>
              <a:rPr lang="ru-RU" altLang="ru-RU" sz="2800" b="1" smtClean="0">
                <a:solidFill>
                  <a:schemeClr val="bg1"/>
                </a:solidFill>
              </a:rPr>
            </a:br>
            <a:r>
              <a:rPr lang="ru-RU" altLang="ru-RU" sz="2800" b="1" smtClean="0">
                <a:solidFill>
                  <a:schemeClr val="bg1"/>
                </a:solidFill>
              </a:rPr>
              <a:t/>
            </a:r>
            <a:br>
              <a:rPr lang="ru-RU" altLang="ru-RU" sz="2800" b="1" smtClean="0">
                <a:solidFill>
                  <a:schemeClr val="bg1"/>
                </a:solidFill>
              </a:rPr>
            </a:br>
            <a:r>
              <a:rPr lang="ru-RU" altLang="ru-RU" sz="2800" b="1" smtClean="0">
                <a:solidFill>
                  <a:schemeClr val="bg1"/>
                </a:solidFill>
              </a:rPr>
              <a:t> </a:t>
            </a:r>
            <a:br>
              <a:rPr lang="ru-RU" altLang="ru-RU" sz="2800" b="1" smtClean="0">
                <a:solidFill>
                  <a:schemeClr val="bg1"/>
                </a:solidFill>
              </a:rPr>
            </a:br>
            <a:r>
              <a:rPr lang="ru-RU" altLang="ru-RU" sz="2800" b="1" smtClean="0">
                <a:solidFill>
                  <a:schemeClr val="bg1"/>
                </a:solidFill>
              </a:rPr>
              <a:t/>
            </a:r>
            <a:br>
              <a:rPr lang="ru-RU" altLang="ru-RU" sz="2800" b="1" smtClean="0">
                <a:solidFill>
                  <a:schemeClr val="bg1"/>
                </a:solidFill>
              </a:rPr>
            </a:br>
            <a:r>
              <a:rPr lang="ru-RU" altLang="ru-RU" sz="2800" b="1" smtClean="0">
                <a:solidFill>
                  <a:schemeClr val="bg1"/>
                </a:solidFill>
              </a:rPr>
              <a:t> </a:t>
            </a:r>
            <a:endParaRPr lang="ru-RU" altLang="ru-RU" sz="2800" b="1" smtClean="0"/>
          </a:p>
        </p:txBody>
      </p:sp>
      <p:pic>
        <p:nvPicPr>
          <p:cNvPr id="3075" name="Picture 5" descr="C:\Documents and Settings\User\Рабочий стол\7518298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93034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AutoShape 2" descr="http://img-fotki.yandex.ru/get/4603/samvic1.f/0_3ab9f_f4ae2f3_X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Сергей\Downloads\ряби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6763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http://www.anywalls.com/pic/201211/1366x768/anywalls.com-45077.jpghttp://www.anywalls.com/pic/201211/1366x768/anywalls.com-45077.jpghttp://www.anywalls.com/pic/201211/1366x768/anywalls.com-45077.jpg</a:t>
            </a:r>
            <a:endParaRPr lang="ru-RU" dirty="0"/>
          </a:p>
        </p:txBody>
      </p:sp>
      <p:pic>
        <p:nvPicPr>
          <p:cNvPr id="1026" name="Picture 2" descr="http://www.anywalls.com/pic/201211/1366x768/anywalls.com-450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8875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333v.ru/uploads/63/6369d0b544e3ddbe9cef457b096989c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ds48.detkin-club.ru/images/groups/thumb_l_1545_59f0b1e90c9f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60133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udmpogoda.ru/uploads/poznavatelno/4921656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92" y="0"/>
            <a:ext cx="91302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6821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s003.radikal.ru/i203/1211/77/9e023e2629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6063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-0.photosight.ru/32c/3975164_thumb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4098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img.day.az/clickable/02/4/osen_434470_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review.lospopadosos.com/wp-content/uploads/2011/12/%D0%91%D0%B5%D1%80%D0%B5%D1%81%D1%82%D0%B5%D1%86%D1%8C%D0%BA%D0%B8%D0%B9-%D0%92%D1%96%D1%82%D0%B0%D0%BB%D1%96%D0%B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writercenter.ru/uploads/images/00/70/32/2014/10/07/avatar_blog_voprosy-k-oseni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B050"/>
                </a:solidFill>
              </a:rPr>
              <a:t>Осенние месяца</a:t>
            </a:r>
            <a:endParaRPr lang="ru-RU" sz="80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  <a:latin typeface="Dotum" pitchFamily="34" charset="-127"/>
                <a:ea typeface="Dotum" pitchFamily="34" charset="-127"/>
              </a:rPr>
              <a:t>СЕНТЯБРЬ</a:t>
            </a:r>
          </a:p>
          <a:p>
            <a:pPr algn="ctr"/>
            <a:r>
              <a:rPr lang="ru-RU" sz="8800" b="1" dirty="0" smtClean="0">
                <a:solidFill>
                  <a:srgbClr val="FF0000"/>
                </a:solidFill>
                <a:latin typeface="Dotum" pitchFamily="34" charset="-127"/>
                <a:ea typeface="Dotum" pitchFamily="34" charset="-127"/>
              </a:rPr>
              <a:t>ОКТЯБРЬ</a:t>
            </a:r>
          </a:p>
          <a:p>
            <a:pPr algn="ctr"/>
            <a:r>
              <a:rPr lang="ru-RU" sz="8800" b="1" dirty="0" smtClean="0">
                <a:solidFill>
                  <a:srgbClr val="FF0000"/>
                </a:solidFill>
                <a:latin typeface="Dotum" pitchFamily="34" charset="-127"/>
                <a:ea typeface="Dotum" pitchFamily="34" charset="-127"/>
              </a:rPr>
              <a:t>НОЯБРЬ</a:t>
            </a:r>
            <a:endParaRPr lang="ru-RU" sz="8800" b="1" dirty="0">
              <a:solidFill>
                <a:srgbClr val="FF0000"/>
              </a:solidFill>
              <a:latin typeface="Dotum" pitchFamily="34" charset="-127"/>
              <a:ea typeface="Dotum" pitchFamily="34" charset="-127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i="1" dirty="0" smtClean="0">
                <a:solidFill>
                  <a:srgbClr val="C00000"/>
                </a:solidFill>
                <a:latin typeface="Arial Black" pitchFamily="34" charset="0"/>
              </a:rPr>
              <a:t>Пословицы</a:t>
            </a:r>
            <a:endParaRPr lang="ru-RU" sz="9600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Осень идёт и за собой дождь ведёт.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Сентябрь пахнет яблоками, октябрь- капустой.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 сентябре одна ягода, и та горькая рябина.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 октябре до обеда осень, после обеда -  зима.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Ноябрь - </a:t>
            </a:r>
            <a:r>
              <a:rPr lang="ru-RU" b="1" dirty="0" err="1" smtClean="0">
                <a:solidFill>
                  <a:srgbClr val="002060"/>
                </a:solidFill>
              </a:rPr>
              <a:t>сентябрев</a:t>
            </a:r>
            <a:r>
              <a:rPr lang="ru-RU" b="1" dirty="0" smtClean="0">
                <a:solidFill>
                  <a:srgbClr val="002060"/>
                </a:solidFill>
              </a:rPr>
              <a:t> внук, </a:t>
            </a:r>
            <a:r>
              <a:rPr lang="ru-RU" b="1" dirty="0" err="1" smtClean="0">
                <a:solidFill>
                  <a:srgbClr val="002060"/>
                </a:solidFill>
              </a:rPr>
              <a:t>октябрев</a:t>
            </a:r>
            <a:r>
              <a:rPr lang="ru-RU" b="1" dirty="0" smtClean="0">
                <a:solidFill>
                  <a:srgbClr val="002060"/>
                </a:solidFill>
              </a:rPr>
              <a:t> сын, зиме                  родной брат.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arttower.ru/tutorial/axx/48/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607496" cy="3455622"/>
          </a:xfrm>
          <a:prstGeom prst="rect">
            <a:avLst/>
          </a:prstGeom>
          <a:noFill/>
        </p:spPr>
      </p:pic>
      <p:pic>
        <p:nvPicPr>
          <p:cNvPr id="7172" name="Picture 4" descr="http://www.ljplus.ru/img4/t/a/tanatt/1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57348" y="3429000"/>
            <a:ext cx="4486652" cy="3429000"/>
          </a:xfrm>
          <a:prstGeom prst="rect">
            <a:avLst/>
          </a:prstGeom>
          <a:noFill/>
        </p:spPr>
      </p:pic>
      <p:pic>
        <p:nvPicPr>
          <p:cNvPr id="5" name="Picture 6" descr="http://eco-capital.ru/upload/blog/c05/ouinna%20kipzmw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0"/>
            <a:ext cx="4499991" cy="3389807"/>
          </a:xfrm>
          <a:prstGeom prst="rect">
            <a:avLst/>
          </a:prstGeom>
          <a:noFill/>
        </p:spPr>
      </p:pic>
      <p:pic>
        <p:nvPicPr>
          <p:cNvPr id="6" name="Picture 2" descr="http://img0.liveinternet.ru/images/attach/c/0/46/389/46389809_owo0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7" name="Picture 2" descr="http://bm.img.com.ua/img/prikol/images/large/8/1/156418_28072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88028" y="2060848"/>
            <a:ext cx="3728189" cy="26642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torage.pressfoto.ru/2012.01/10457912067517c6914311ad85364d41c205a32e8d8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6190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1058</TotalTime>
  <Words>64</Words>
  <Application>Microsoft Office PowerPoint</Application>
  <PresentationFormat>Экран (4:3)</PresentationFormat>
  <Paragraphs>14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Осенние месяца</vt:lpstr>
      <vt:lpstr>Пословицы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         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Akida</cp:lastModifiedBy>
  <cp:revision>130</cp:revision>
  <dcterms:created xsi:type="dcterms:W3CDTF">2013-07-04T05:40:51Z</dcterms:created>
  <dcterms:modified xsi:type="dcterms:W3CDTF">2017-12-07T19:09:04Z</dcterms:modified>
</cp:coreProperties>
</file>