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D3CE57-BD1E-43C8-A483-B178D5F96BBC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0ADC4F-BDAB-4C3E-A794-0B9836B4EFF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C&#1074;&#1077;&#1090;&#1083;&#1072;&#1085;&#1072;\&#1056;&#1072;&#1073;&#1086;&#1095;&#1080;&#1081;%20&#1089;&#1090;&#1086;&#1083;\&#1082;&#1088;&#1072;&#1081;\&#1055;&#1088;&#1086;&#1096;&#1083;&#1086;&#1077;-&#1085;&#1072;&#1089;&#1090;&#1086;&#1103;&#1097;&#1077;&#1077;\Doroga_dobra_minus.mp3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50019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прошлого не может </a:t>
            </a:r>
            <a:b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быть настоящего</a:t>
            </a:r>
            <a:endParaRPr lang="ru-RU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496954"/>
            <a:ext cx="4071965" cy="376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811301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" name="Doroga_dobra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64304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</TotalTime>
  <Words>4</Words>
  <Application>Microsoft Office PowerPoint</Application>
  <PresentationFormat>Экран (4:3)</PresentationFormat>
  <Paragraphs>1</Paragraphs>
  <Slides>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Без прошлого не может  быть настоящего</vt:lpstr>
      <vt:lpstr>Слайд 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Cветлана</dc:creator>
  <cp:lastModifiedBy>Cветлана</cp:lastModifiedBy>
  <cp:revision>10</cp:revision>
  <dcterms:created xsi:type="dcterms:W3CDTF">2012-03-03T16:57:17Z</dcterms:created>
  <dcterms:modified xsi:type="dcterms:W3CDTF">2012-05-10T14:38:07Z</dcterms:modified>
</cp:coreProperties>
</file>