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 праздником </a:t>
            </a:r>
            <a:r>
              <a:rPr lang="ru-RU" dirty="0" err="1" smtClean="0"/>
              <a:t>Новруз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://itd2.mycdn.me/image?id=863824757381&amp;t=20&amp;plc=WEB&amp;tkn=*0lMykyUJE9ToRUAVKhq0byueZs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td3.mycdn.me/image?id=816937701360&amp;t=20&amp;plc=WEB&amp;tkn=*mCDzXiHIx_BZwHLF2YQUvqisLm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0"/>
            <a:ext cx="9753600" cy="7317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fnkaa.ru/wp-content/uploads/2018/03/45knvq1obx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10858500" cy="7266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misra.ru/wp-content/uploads/2018/03/novruztonqal_509-1-777x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itd1.mycdn.me/image?id=865996123977&amp;t=20&amp;plc=WEB&amp;tkn=*cd7A7dEowtCVFjsw3CKVDkw-gP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347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www.riadagestan.ru/upload/iblock/4f9/4f91a621acfab8b46a233ffbcc6ff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917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avatars.mds.yandex.net/get-pdb/69339/35c262b2-6f38-4eff-9d51-a10f648d9ae0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1023371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cdn.otkritkiok.ru/posts/big/s-prazdnikom-novruz-baira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143999" cy="7245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 праздником Новруз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праздником Новруз</dc:title>
  <dc:creator>РАСУЛ</dc:creator>
  <cp:lastModifiedBy>РАСУЛ</cp:lastModifiedBy>
  <cp:revision>9</cp:revision>
  <dcterms:created xsi:type="dcterms:W3CDTF">2019-03-21T00:42:09Z</dcterms:created>
  <dcterms:modified xsi:type="dcterms:W3CDTF">2019-03-21T01:58:27Z</dcterms:modified>
</cp:coreProperties>
</file>