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 праздником </a:t>
            </a:r>
            <a:r>
              <a:rPr lang="ru-RU" dirty="0" err="1" smtClean="0"/>
              <a:t>Новруз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itd2.mycdn.me/image?id=863824757381&amp;t=20&amp;plc=WEB&amp;tkn=*0lMykyUJE9ToRUAVKhq0byueZ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td3.mycdn.me/image?id=816937701360&amp;t=20&amp;plc=WEB&amp;tkn=*mCDzXiHIx_BZwHLF2YQUvqisLm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97536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nkaa.ru/wp-content/uploads/2018/03/45knvq1ob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10858500" cy="7266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isra.ru/wp-content/uploads/2018/03/novruztonqal_509-1-777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td1.mycdn.me/image?id=865996123977&amp;t=20&amp;plc=WEB&amp;tkn=*cd7A7dEowtCVFjsw3CKVDkw-g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4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riadagestan.ru/upload/iblock/4f9/4f91a621acfab8b46a233ffbcc6ff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91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avatars.mds.yandex.net/get-pdb/69339/35c262b2-6f38-4eff-9d51-a10f648d9ae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337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.otkritkiok.ru/posts/big/s-prazdnikom-novruz-baira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3999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 праздником Новруз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 Новруз</dc:title>
  <dc:creator>РАСУЛ</dc:creator>
  <cp:lastModifiedBy>РАСУЛ</cp:lastModifiedBy>
  <cp:revision>9</cp:revision>
  <dcterms:created xsi:type="dcterms:W3CDTF">2019-03-21T00:42:09Z</dcterms:created>
  <dcterms:modified xsi:type="dcterms:W3CDTF">2019-03-21T01:58:27Z</dcterms:modified>
</cp:coreProperties>
</file>